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301" r:id="rId2"/>
    <p:sldId id="302" r:id="rId3"/>
    <p:sldId id="303" r:id="rId4"/>
    <p:sldId id="304" r:id="rId5"/>
    <p:sldId id="305" r:id="rId6"/>
    <p:sldId id="306" r:id="rId7"/>
    <p:sldId id="289" r:id="rId8"/>
    <p:sldId id="290" r:id="rId9"/>
    <p:sldId id="309" r:id="rId10"/>
    <p:sldId id="310" r:id="rId11"/>
    <p:sldId id="307" r:id="rId12"/>
    <p:sldId id="308" r:id="rId13"/>
    <p:sldId id="297" r:id="rId14"/>
    <p:sldId id="298" r:id="rId15"/>
    <p:sldId id="299" r:id="rId16"/>
    <p:sldId id="300" r:id="rId17"/>
    <p:sldId id="295" r:id="rId18"/>
    <p:sldId id="296" r:id="rId19"/>
    <p:sldId id="274" r:id="rId20"/>
    <p:sldId id="288" r:id="rId21"/>
  </p:sldIdLst>
  <p:sldSz cx="7315200" cy="9601200"/>
  <p:notesSz cx="68580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8/18/2020</a:t>
            </a:fld>
            <a:endParaRPr lang="en-US"/>
          </a:p>
        </p:txBody>
      </p:sp>
      <p:sp>
        <p:nvSpPr>
          <p:cNvPr id="4" name="Slide Image Placeholder 3"/>
          <p:cNvSpPr>
            <a:spLocks noGrp="1" noRot="1" noChangeAspect="1"/>
          </p:cNvSpPr>
          <p:nvPr>
            <p:ph type="sldImg" idx="2"/>
          </p:nvPr>
        </p:nvSpPr>
        <p:spPr>
          <a:xfrm>
            <a:off x="2101850" y="696913"/>
            <a:ext cx="2654300" cy="348615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1020648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91057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shoot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FD93A53-A03A-4159-BFAB-77EC6A3AAF79}"/>
              </a:ext>
            </a:extLst>
          </p:cNvPr>
          <p:cNvPicPr>
            <a:picLocks noChangeAspect="1"/>
          </p:cNvPicPr>
          <p:nvPr/>
        </p:nvPicPr>
        <p:blipFill>
          <a:blip r:embed="rId5"/>
          <a:stretch>
            <a:fillRect/>
          </a:stretch>
        </p:blipFill>
        <p:spPr>
          <a:xfrm>
            <a:off x="180476" y="3470745"/>
            <a:ext cx="7025776" cy="34564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Three is Mean</a:t>
            </a:r>
          </a:p>
          <a:p>
            <a:pPr algn="ctr"/>
            <a:r>
              <a:rPr lang="en-US" b="1" dirty="0"/>
              <a:t>Written Stage Briefing</a:t>
            </a:r>
          </a:p>
          <a:p>
            <a:r>
              <a:rPr lang="en-US" dirty="0"/>
              <a:t>Three is Mean is a 17 round, 85 point, Comstock medium course. There are 5 USPSA targets and 2 USPSA mini poppers. The best 3 hits on paper will score, and steel must fall to score. The start signal is audible.</a:t>
            </a:r>
          </a:p>
          <a:p>
            <a:endParaRPr lang="en-US" dirty="0"/>
          </a:p>
          <a:p>
            <a:r>
              <a:rPr lang="en-US" dirty="0"/>
              <a:t>The swinger is activated by the left mini popper. Please check the activator prior to walkthrough and set it the same way every time.</a:t>
            </a:r>
          </a:p>
          <a:p>
            <a:endParaRPr lang="en-US" dirty="0"/>
          </a:p>
          <a:p>
            <a:r>
              <a:rPr lang="en-US" dirty="0"/>
              <a:t>Handgun start position is anywhere outside the shooting area, wrists below belt. Handgun is loaded and holstered.</a:t>
            </a:r>
          </a:p>
          <a:p>
            <a:endParaRPr lang="en-US" dirty="0"/>
          </a:p>
          <a:p>
            <a:r>
              <a:rPr lang="en-US" dirty="0"/>
              <a:t>PCC start position is anywhere outside the shooting area. Loaded carbine is held with both hands, stock on belt, safety on.</a:t>
            </a:r>
          </a:p>
          <a:p>
            <a:endParaRPr lang="en-US" dirty="0"/>
          </a:p>
          <a:p>
            <a:r>
              <a:rPr lang="en-US" dirty="0"/>
              <a:t>On start signal, engage targets as they become available from within the shooting area. </a:t>
            </a:r>
            <a:r>
              <a:rPr lang="en-US" b="1" dirty="0"/>
              <a:t>Perform a mandatory reload prior to the last shot fired. Failure to perform a mandatory reload prior to last shot will result in a procedural penalty.</a:t>
            </a:r>
            <a:endParaRPr lang="en-US" dirty="0"/>
          </a:p>
        </p:txBody>
      </p:sp>
    </p:spTree>
    <p:extLst>
      <p:ext uri="{BB962C8B-B14F-4D97-AF65-F5344CB8AC3E}">
        <p14:creationId xmlns:p14="http://schemas.microsoft.com/office/powerpoint/2010/main" val="356642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304488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Hit the Plate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 2 falling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Red stitch target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Stomp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18x24 plates + stands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diagonal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117B9A6-C233-4522-8B40-3CCC024B90C5}"/>
              </a:ext>
            </a:extLst>
          </p:cNvPr>
          <p:cNvPicPr>
            <a:picLocks noChangeAspect="1"/>
          </p:cNvPicPr>
          <p:nvPr/>
        </p:nvPicPr>
        <p:blipFill>
          <a:blip r:embed="rId5"/>
          <a:stretch>
            <a:fillRect/>
          </a:stretch>
        </p:blipFill>
        <p:spPr>
          <a:xfrm>
            <a:off x="356236" y="3427386"/>
            <a:ext cx="6590127" cy="53859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Hit the Plate</a:t>
            </a:r>
          </a:p>
          <a:p>
            <a:pPr algn="ctr"/>
            <a:r>
              <a:rPr lang="en-US" b="1" dirty="0"/>
              <a:t>Written Stage Briefing</a:t>
            </a:r>
          </a:p>
          <a:p>
            <a:r>
              <a:rPr lang="en-US" dirty="0"/>
              <a:t>Hit the Plate is a 23 round, 115 point, Comstock field course. There are 9 USPSA targets, 3 colt poppers, and 2 falling plates. The best 2 hits on paper will score, and steel must fall to score. The start signal is audible.</a:t>
            </a:r>
          </a:p>
          <a:p>
            <a:endParaRPr lang="en-US" dirty="0"/>
          </a:p>
          <a:p>
            <a:r>
              <a:rPr lang="en-US" dirty="0"/>
              <a:t>The swinging plates are activated by the stomp box. Please check the activator prior to walkthrough and set the activator the same way every time.</a:t>
            </a:r>
          </a:p>
          <a:p>
            <a:endParaRPr lang="en-US" dirty="0"/>
          </a:p>
          <a:p>
            <a:r>
              <a:rPr lang="en-US" dirty="0"/>
              <a:t>Handgun start position is hands touching marks on wall. Handgun is loaded and holstered.</a:t>
            </a:r>
          </a:p>
          <a:p>
            <a:endParaRPr lang="en-US" dirty="0"/>
          </a:p>
          <a:p>
            <a:r>
              <a:rPr lang="en-US" dirty="0"/>
              <a:t>PCC start position is muzzle touching any mark on wall.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313216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 Beam</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tuxedos, 2 50% OR use diagonal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 as the back is 2 stacked with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D076CC02-224C-41A8-A187-DF836F38BD3D}"/>
              </a:ext>
            </a:extLst>
          </p:cNvPr>
          <p:cNvPicPr>
            <a:picLocks noChangeAspect="1"/>
          </p:cNvPicPr>
          <p:nvPr/>
        </p:nvPicPr>
        <p:blipFill>
          <a:blip r:embed="rId5"/>
          <a:stretch>
            <a:fillRect/>
          </a:stretch>
        </p:blipFill>
        <p:spPr>
          <a:xfrm>
            <a:off x="180476" y="3564812"/>
            <a:ext cx="7025776" cy="399516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I Beam</a:t>
            </a:r>
          </a:p>
          <a:p>
            <a:pPr algn="ctr"/>
            <a:r>
              <a:rPr lang="en-US" b="1" dirty="0"/>
              <a:t>Written Stage Briefing</a:t>
            </a:r>
          </a:p>
          <a:p>
            <a:r>
              <a:rPr lang="en-US" dirty="0"/>
              <a:t>I Beam is a 28 round, 140 point, Comstock field course. There are 12 USPSA targets and 4 USPSA mini poppers. The best two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451444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Rage Inducing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headshot target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AF436C7-E77C-4346-A70A-8CD66FBF16BD}"/>
              </a:ext>
            </a:extLst>
          </p:cNvPr>
          <p:cNvPicPr>
            <a:picLocks noChangeAspect="1"/>
          </p:cNvPicPr>
          <p:nvPr/>
        </p:nvPicPr>
        <p:blipFill>
          <a:blip r:embed="rId5"/>
          <a:stretch>
            <a:fillRect/>
          </a:stretch>
        </p:blipFill>
        <p:spPr>
          <a:xfrm>
            <a:off x="180476" y="3519678"/>
            <a:ext cx="7025776" cy="49992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Rage Inducing</a:t>
            </a:r>
          </a:p>
          <a:p>
            <a:pPr algn="ctr"/>
            <a:r>
              <a:rPr lang="en-US" b="1" dirty="0"/>
              <a:t>Written Stage Briefing</a:t>
            </a:r>
          </a:p>
          <a:p>
            <a:r>
              <a:rPr lang="en-US" dirty="0"/>
              <a:t>Rage Inducing is a 30 round, 150 point, Comstock field course. There are 13 USPSA targets, 2 colt poppers, and 2 USPSA mini poppers.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373581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Mixtape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 1 pepper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50% hard cover, consider mixing a tuxedo or 2 in</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SETUP NOTE: check stage flow and consider omitting the far-right small wall next to the hard cover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67FE39E-135B-4239-841A-B65F0348E07A}"/>
              </a:ext>
            </a:extLst>
          </p:cNvPr>
          <p:cNvPicPr>
            <a:picLocks noChangeAspect="1"/>
          </p:cNvPicPr>
          <p:nvPr/>
        </p:nvPicPr>
        <p:blipFill>
          <a:blip r:embed="rId5"/>
          <a:stretch>
            <a:fillRect/>
          </a:stretch>
        </p:blipFill>
        <p:spPr>
          <a:xfrm>
            <a:off x="180476" y="3556001"/>
            <a:ext cx="7025776" cy="37860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Mixtape</a:t>
            </a:r>
          </a:p>
          <a:p>
            <a:pPr algn="ctr"/>
            <a:r>
              <a:rPr lang="en-US" b="1" dirty="0"/>
              <a:t>Written Stage Briefing</a:t>
            </a:r>
          </a:p>
          <a:p>
            <a:r>
              <a:rPr lang="en-US" dirty="0"/>
              <a:t>Mixtape is a 30 round, 150 point, Comstock field course. There are 14 USPSA targets, 1 pepper popper, and 1 USPSA mini popper. The best 2 hits on paper will score, and steel must fall to score. The start signal is audible.</a:t>
            </a:r>
          </a:p>
          <a:p>
            <a:endParaRPr lang="en-US" dirty="0"/>
          </a:p>
          <a:p>
            <a:r>
              <a:rPr lang="en-US" dirty="0"/>
              <a:t>The max trap is activated by the pepper popper, and is not a disappearing target. Please check the activator prior to walkthrough and set it the same way every time.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80869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Big Chicken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colt popper, 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left and 1 right diagonal HC, 2 50%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Far left target near mini popper is 2 + NS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FB4F9E9-67D0-457A-A150-3DC8A7B7ED01}"/>
              </a:ext>
            </a:extLst>
          </p:cNvPr>
          <p:cNvPicPr>
            <a:picLocks noChangeAspect="1"/>
          </p:cNvPicPr>
          <p:nvPr/>
        </p:nvPicPr>
        <p:blipFill>
          <a:blip r:embed="rId5"/>
          <a:stretch>
            <a:fillRect/>
          </a:stretch>
        </p:blipFill>
        <p:spPr>
          <a:xfrm>
            <a:off x="180476" y="3542537"/>
            <a:ext cx="7025776" cy="41641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“Speed” Shoot</a:t>
            </a:r>
          </a:p>
          <a:p>
            <a:pPr algn="ctr"/>
            <a:r>
              <a:rPr lang="en-US" b="1" dirty="0"/>
              <a:t>Written Stage Briefing</a:t>
            </a:r>
          </a:p>
          <a:p>
            <a:r>
              <a:rPr lang="en-US" dirty="0"/>
              <a:t>“Speed” Shoot is an 8 round, 40 point, Comstock speed shoot. There are 2 IPSC targets, 4 colt poppers, and 2 USPSA mini poppers. The best 1 hit on paper will score, and steel must fall to score. The start signal is audible.</a:t>
            </a:r>
          </a:p>
          <a:p>
            <a:endParaRPr lang="en-US" dirty="0"/>
          </a:p>
          <a:p>
            <a:r>
              <a:rPr lang="en-US" dirty="0"/>
              <a:t>The left swinger is activated by the left mini popper, and the right swinger is activated by the right mini popper. Please check the activators prior to walkthrough and set them the same way every time.</a:t>
            </a:r>
          </a:p>
          <a:p>
            <a:endParaRPr lang="en-US" dirty="0"/>
          </a:p>
          <a:p>
            <a:r>
              <a:rPr lang="en-US" dirty="0"/>
              <a:t>Handgun start position is in shooting box, wrists below belt. Handgun is loaded and holstered.</a:t>
            </a:r>
          </a:p>
          <a:p>
            <a:endParaRPr lang="en-US" dirty="0"/>
          </a:p>
          <a:p>
            <a:r>
              <a:rPr lang="en-US" dirty="0"/>
              <a:t>PCC start position is in shooting box.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403438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Big Chicken</a:t>
            </a:r>
          </a:p>
          <a:p>
            <a:pPr algn="ctr"/>
            <a:r>
              <a:rPr lang="en-US" b="1" dirty="0"/>
              <a:t>Written Stage Briefing</a:t>
            </a:r>
          </a:p>
          <a:p>
            <a:r>
              <a:rPr lang="en-US" dirty="0"/>
              <a:t>Big Chicken is a 31 round, 155 point, Comstock field course. There are 14 USPSA targets, 1 colt popper, and 2 USPSA mini poppers.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shoot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FD93A53-A03A-4159-BFAB-77EC6A3AAF79}"/>
              </a:ext>
            </a:extLst>
          </p:cNvPr>
          <p:cNvPicPr>
            <a:picLocks noChangeAspect="1"/>
          </p:cNvPicPr>
          <p:nvPr/>
        </p:nvPicPr>
        <p:blipFill>
          <a:blip r:embed="rId5"/>
          <a:stretch>
            <a:fillRect/>
          </a:stretch>
        </p:blipFill>
        <p:spPr>
          <a:xfrm>
            <a:off x="180476" y="3470745"/>
            <a:ext cx="7025776" cy="3456438"/>
          </a:xfrm>
          <a:prstGeom prst="rect">
            <a:avLst/>
          </a:prstGeom>
        </p:spPr>
      </p:pic>
    </p:spTree>
    <p:extLst>
      <p:ext uri="{BB962C8B-B14F-4D97-AF65-F5344CB8AC3E}">
        <p14:creationId xmlns:p14="http://schemas.microsoft.com/office/powerpoint/2010/main" val="2843275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“Speed” Shoot</a:t>
            </a:r>
          </a:p>
          <a:p>
            <a:pPr algn="ctr"/>
            <a:r>
              <a:rPr lang="en-US" b="1" dirty="0"/>
              <a:t>Written Stage Briefing</a:t>
            </a:r>
          </a:p>
          <a:p>
            <a:r>
              <a:rPr lang="en-US" dirty="0"/>
              <a:t>“Speed” Shoot is an 10 round, 50 point, Comstock speed shoot. There are 2 IPSC targets, 4 colt poppers, and 2 USPSA mini poppers. The best 2 hits on paper will score, and steel must fall to score. The start signal is audible.</a:t>
            </a:r>
          </a:p>
          <a:p>
            <a:endParaRPr lang="en-US" dirty="0"/>
          </a:p>
          <a:p>
            <a:r>
              <a:rPr lang="en-US" dirty="0"/>
              <a:t>The left swinger is activated by the left mini popper, and the right swinger is activated by the right mini popper. Please check the activators prior to walkthrough and set them the same way every time.</a:t>
            </a:r>
          </a:p>
          <a:p>
            <a:endParaRPr lang="en-US" dirty="0"/>
          </a:p>
          <a:p>
            <a:r>
              <a:rPr lang="en-US" dirty="0"/>
              <a:t>Handgun start position is in shooting box, wrists below belt. Handgun is loaded and holstered.</a:t>
            </a:r>
          </a:p>
          <a:p>
            <a:endParaRPr lang="en-US" dirty="0"/>
          </a:p>
          <a:p>
            <a:r>
              <a:rPr lang="en-US" dirty="0"/>
              <a:t>PCC start position is in shooting box. Loaded carbine is held with both hands, stock on belt, safety on.</a:t>
            </a:r>
          </a:p>
          <a:p>
            <a:endParaRPr lang="en-US" dirty="0"/>
          </a:p>
          <a:p>
            <a:r>
              <a:rPr lang="en-US" dirty="0"/>
              <a:t>On start signal, engage the colt poppers or the mini poppers, then perform a mandatory reload and engage the remaining array. The paper may be engaged at any time.</a:t>
            </a:r>
          </a:p>
        </p:txBody>
      </p:sp>
    </p:spTree>
    <p:extLst>
      <p:ext uri="{BB962C8B-B14F-4D97-AF65-F5344CB8AC3E}">
        <p14:creationId xmlns:p14="http://schemas.microsoft.com/office/powerpoint/2010/main" val="86992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shoot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FD93A53-A03A-4159-BFAB-77EC6A3AAF79}"/>
              </a:ext>
            </a:extLst>
          </p:cNvPr>
          <p:cNvPicPr>
            <a:picLocks noChangeAspect="1"/>
          </p:cNvPicPr>
          <p:nvPr/>
        </p:nvPicPr>
        <p:blipFill>
          <a:blip r:embed="rId5"/>
          <a:stretch>
            <a:fillRect/>
          </a:stretch>
        </p:blipFill>
        <p:spPr>
          <a:xfrm>
            <a:off x="180476" y="3470745"/>
            <a:ext cx="7025776" cy="3456438"/>
          </a:xfrm>
          <a:prstGeom prst="rect">
            <a:avLst/>
          </a:prstGeom>
        </p:spPr>
      </p:pic>
    </p:spTree>
    <p:extLst>
      <p:ext uri="{BB962C8B-B14F-4D97-AF65-F5344CB8AC3E}">
        <p14:creationId xmlns:p14="http://schemas.microsoft.com/office/powerpoint/2010/main" val="330514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“Speed” Shoot</a:t>
            </a:r>
          </a:p>
          <a:p>
            <a:pPr algn="ctr"/>
            <a:r>
              <a:rPr lang="en-US" b="1" dirty="0"/>
              <a:t>Written Stage Briefing</a:t>
            </a:r>
          </a:p>
          <a:p>
            <a:r>
              <a:rPr lang="en-US" dirty="0"/>
              <a:t>“Speed” Shoot is an 10 round, 50 point, Comstock speed shoot. There are 2 IPSC targets, 4 colt poppers, and 2 USPSA mini poppers. The best 2 hits on paper will score, and steel must fall to score. The start signal is audible.</a:t>
            </a:r>
          </a:p>
          <a:p>
            <a:endParaRPr lang="en-US" dirty="0"/>
          </a:p>
          <a:p>
            <a:r>
              <a:rPr lang="en-US" dirty="0"/>
              <a:t>The left swinger is activated by the left mini popper, and the right swinger is activated by the right mini popper. Please check the activators prior to walkthrough and set them the same way every time.</a:t>
            </a:r>
          </a:p>
          <a:p>
            <a:endParaRPr lang="en-US" dirty="0"/>
          </a:p>
          <a:p>
            <a:r>
              <a:rPr lang="en-US" dirty="0"/>
              <a:t>Handgun start position is in shooting box, wrists below belt. Handgun is loaded and holstered.</a:t>
            </a:r>
          </a:p>
          <a:p>
            <a:endParaRPr lang="en-US" dirty="0"/>
          </a:p>
          <a:p>
            <a:r>
              <a:rPr lang="en-US" dirty="0"/>
              <a:t>PCC start position is in shooting box. Loaded carbine is held with both hands, stock on belt, safety on.</a:t>
            </a:r>
          </a:p>
          <a:p>
            <a:endParaRPr lang="en-US" dirty="0"/>
          </a:p>
          <a:p>
            <a:r>
              <a:rPr lang="en-US" dirty="0"/>
              <a:t>On start signal, from within the shooting area, engage the left poppers and swinger OR the right poppers and swinger, perform a mandatory reload, and engage the remaining array.</a:t>
            </a:r>
          </a:p>
        </p:txBody>
      </p:sp>
    </p:spTree>
    <p:extLst>
      <p:ext uri="{BB962C8B-B14F-4D97-AF65-F5344CB8AC3E}">
        <p14:creationId xmlns:p14="http://schemas.microsoft.com/office/powerpoint/2010/main" val="2589640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Canoe to Nowhere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paper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 and 2 Colt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559630C-BF38-4DE6-8FA1-4F9D9B1B425D}"/>
              </a:ext>
            </a:extLst>
          </p:cNvPr>
          <p:cNvPicPr>
            <a:picLocks noChangeAspect="1"/>
          </p:cNvPicPr>
          <p:nvPr/>
        </p:nvPicPr>
        <p:blipFill>
          <a:blip r:embed="rId5"/>
          <a:stretch>
            <a:fillRect/>
          </a:stretch>
        </p:blipFill>
        <p:spPr>
          <a:xfrm>
            <a:off x="1187042" y="3244627"/>
            <a:ext cx="4941116" cy="56670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Canoe to Nowhere</a:t>
            </a:r>
          </a:p>
          <a:p>
            <a:pPr algn="ctr"/>
            <a:r>
              <a:rPr lang="en-US" b="1" dirty="0"/>
              <a:t>Written Stage Briefing</a:t>
            </a:r>
          </a:p>
          <a:p>
            <a:r>
              <a:rPr lang="en-US" dirty="0"/>
              <a:t>Canoe to Nowhere is a 12 round, 60 point, Comstock short course. There are 4 USPSA targets, 2 Colt poppers, and 2 USPSA mini poppers. The best 2 hits on paper will score, and steel must fall to score. The start signal is audible.</a:t>
            </a:r>
          </a:p>
          <a:p>
            <a:endParaRPr lang="en-US" dirty="0"/>
          </a:p>
          <a:p>
            <a:r>
              <a:rPr lang="en-US" dirty="0"/>
              <a:t>The swinger is activated by the far right Colt popper. The swinger is not disappearing. Please check the activator prior to walkthrough and set it the same way every time.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14460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Three is Mean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17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diagonal HC</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F10F21E-8A19-4A14-839F-7FD4F8B9F332}"/>
              </a:ext>
            </a:extLst>
          </p:cNvPr>
          <p:cNvPicPr>
            <a:picLocks noChangeAspect="1"/>
          </p:cNvPicPr>
          <p:nvPr/>
        </p:nvPicPr>
        <p:blipFill>
          <a:blip r:embed="rId5"/>
          <a:stretch>
            <a:fillRect/>
          </a:stretch>
        </p:blipFill>
        <p:spPr>
          <a:xfrm>
            <a:off x="180476" y="3271706"/>
            <a:ext cx="6963074" cy="5129194"/>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9072</TotalTime>
  <Words>1904</Words>
  <Application>Microsoft Office PowerPoint</Application>
  <PresentationFormat>Custom</PresentationFormat>
  <Paragraphs>219</Paragraphs>
  <Slides>20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225</cp:revision>
  <cp:lastPrinted>2020-08-08T15:29:06Z</cp:lastPrinted>
  <dcterms:created xsi:type="dcterms:W3CDTF">2002-08-21T12:11:08Z</dcterms:created>
  <dcterms:modified xsi:type="dcterms:W3CDTF">2020-08-19T20:49:14Z</dcterms:modified>
  <cp:category>Shooting</cp:category>
</cp:coreProperties>
</file>